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24CBF0-D0C4-4E3E-A814-3C9722ECCC9E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DBBA4D8-CBA1-4249-AB0B-3334CF3FC8D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b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Survival Guide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By:</a:t>
            </a:r>
          </a:p>
          <a:p>
            <a:r>
              <a:rPr lang="en-US" dirty="0" smtClean="0"/>
              <a:t>Rachel Wooden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389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Use a Hatchet to make a fire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036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Gut Cherries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often black berries and blue berries are able to be eaten, but red berries can be poisonous.</a:t>
            </a:r>
          </a:p>
          <a:p>
            <a:r>
              <a:rPr lang="en-US" dirty="0" smtClean="0"/>
              <a:t>Berries that you can eat include blackberries, dewberries, wild strawberries, and blueberries.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4379389"/>
            <a:ext cx="2466667" cy="18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32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Bear</a:t>
            </a:r>
          </a:p>
          <a:p>
            <a:r>
              <a:rPr lang="en-US" dirty="0" smtClean="0"/>
              <a:t>Porcupine</a:t>
            </a:r>
          </a:p>
          <a:p>
            <a:r>
              <a:rPr lang="en-US" dirty="0" smtClean="0"/>
              <a:t>Beaver</a:t>
            </a:r>
          </a:p>
          <a:p>
            <a:r>
              <a:rPr lang="en-US" dirty="0" smtClean="0"/>
              <a:t>Fish</a:t>
            </a:r>
          </a:p>
          <a:p>
            <a:r>
              <a:rPr lang="en-US" dirty="0" smtClean="0"/>
              <a:t>Spear</a:t>
            </a:r>
          </a:p>
          <a:p>
            <a:r>
              <a:rPr lang="en-US" dirty="0" smtClean="0"/>
              <a:t>Turtles</a:t>
            </a:r>
          </a:p>
          <a:p>
            <a:r>
              <a:rPr lang="en-US" dirty="0" smtClean="0"/>
              <a:t>How to build a  shelter- Lean-to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26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Required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Fire</a:t>
            </a:r>
          </a:p>
          <a:p>
            <a:r>
              <a:rPr lang="en-US" sz="2000" dirty="0" smtClean="0"/>
              <a:t>Shelter/ Bow/ Spear</a:t>
            </a:r>
          </a:p>
          <a:p>
            <a:r>
              <a:rPr lang="en-US" sz="2000" dirty="0" smtClean="0"/>
              <a:t>Fish</a:t>
            </a:r>
          </a:p>
          <a:p>
            <a:r>
              <a:rPr lang="en-US" sz="2000" dirty="0" smtClean="0"/>
              <a:t>Signal for help</a:t>
            </a:r>
          </a:p>
          <a:p>
            <a:r>
              <a:rPr lang="en-US" sz="2000" dirty="0" smtClean="0"/>
              <a:t>Moose</a:t>
            </a:r>
          </a:p>
          <a:p>
            <a:r>
              <a:rPr lang="en-US" sz="2000" dirty="0" smtClean="0"/>
              <a:t>Bear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Porcupine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Skunk</a:t>
            </a:r>
          </a:p>
          <a:p>
            <a:r>
              <a:rPr lang="en-US" sz="2000" dirty="0" smtClean="0"/>
              <a:t>Wolf</a:t>
            </a:r>
          </a:p>
          <a:p>
            <a:r>
              <a:rPr lang="en-US" sz="2000" dirty="0" smtClean="0"/>
              <a:t>Turtle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Fool Bird</a:t>
            </a:r>
          </a:p>
          <a:p>
            <a:r>
              <a:rPr lang="en-US" sz="2000" dirty="0" smtClean="0"/>
              <a:t>Gut cherries , raspberries, hazelnut bushes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86026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atch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118</TotalTime>
  <Words>97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Thatch</vt:lpstr>
      <vt:lpstr>Survival Guide</vt:lpstr>
      <vt:lpstr>How to Use a Hatchet to make a fire</vt:lpstr>
      <vt:lpstr>Gut Cherries</vt:lpstr>
      <vt:lpstr>Other Ideas</vt:lpstr>
      <vt:lpstr>Items Required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Survival Guide</dc:title>
  <dc:creator>Rachel Wooden</dc:creator>
  <cp:lastModifiedBy>Rachel Wooden</cp:lastModifiedBy>
  <cp:revision>8</cp:revision>
  <dcterms:created xsi:type="dcterms:W3CDTF">2011-03-18T13:13:33Z</dcterms:created>
  <dcterms:modified xsi:type="dcterms:W3CDTF">2011-04-07T14:00:10Z</dcterms:modified>
</cp:coreProperties>
</file>